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2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D616C-FB41-B042-8583-E00AC8098286}" type="datetimeFigureOut">
              <a:rPr lang="en-US" smtClean="0"/>
              <a:t>5/30/14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22DA9-4F9E-B04F-BE6F-0B05E66F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07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Broom Snake Weed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28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Leafy spurge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09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melaleuca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73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Mimosa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83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Purple loosestrife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31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Russian olive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77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saltcedar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61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Asiatic clam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800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Asian long-honed beetle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780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Fire 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23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cheatgrass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99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Chinese tallow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51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cogongrass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5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English Ivy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41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Himalaya Blackberry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1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hydrilla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71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juniper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9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kudzu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2DA9-4F9E-B04F-BE6F-0B05E66F82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1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May 30,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Invasive Species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Environmental and Natural Resources CDE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89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6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9" b="133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4644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7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88" b="140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004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8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30" b="182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12310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9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30" b="182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8518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10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03" b="228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57150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1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88" b="140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04043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1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30" b="182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0559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images-13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19" b="178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6210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t="18271" b="182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9309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30" b="182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31402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2960" y="1100628"/>
            <a:ext cx="7520940" cy="3579849"/>
          </a:xfrm>
        </p:spPr>
      </p:pic>
    </p:spTree>
    <p:extLst>
      <p:ext uri="{BB962C8B-B14F-4D97-AF65-F5344CB8AC3E}">
        <p14:creationId xmlns:p14="http://schemas.microsoft.com/office/powerpoint/2010/main" val="820783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0481" y="1296049"/>
            <a:ext cx="6382329" cy="3037888"/>
          </a:xfrm>
        </p:spPr>
      </p:pic>
    </p:spTree>
    <p:extLst>
      <p:ext uri="{BB962C8B-B14F-4D97-AF65-F5344CB8AC3E}">
        <p14:creationId xmlns:p14="http://schemas.microsoft.com/office/powerpoint/2010/main" val="2340322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2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737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3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05167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4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86155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065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2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7081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5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2" b="94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2992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104</TotalTime>
  <Words>58</Words>
  <Application>Microsoft Macintosh PowerPoint</Application>
  <PresentationFormat>On-screen Show (4:3)</PresentationFormat>
  <Paragraphs>38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Angles</vt:lpstr>
      <vt:lpstr>Invasive Species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Invasive Species</dc:title>
  <dc:creator>teacher</dc:creator>
  <cp:lastModifiedBy>teacher</cp:lastModifiedBy>
  <cp:revision>8</cp:revision>
  <dcterms:created xsi:type="dcterms:W3CDTF">2014-05-30T19:23:03Z</dcterms:created>
  <dcterms:modified xsi:type="dcterms:W3CDTF">2014-05-30T21:07:34Z</dcterms:modified>
</cp:coreProperties>
</file>