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6" d="100"/>
          <a:sy n="56" d="100"/>
        </p:scale>
        <p:origin x="-25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A0AF4C-8DB2-7441-BCF0-DC08F88BDD07}" type="datetimeFigureOut">
              <a:rPr lang="en-US" smtClean="0"/>
              <a:t>5/21/14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0BE99C-A3BD-3146-8BC0-C54B7E1960CF}" type="slidenum">
              <a:rPr lang="en-US" smtClean="0"/>
              <a:t>‹#›</a:t>
            </a:fld>
            <a:endParaRPr lang="en-US"/>
          </a:p>
        </p:txBody>
      </p:sp>
    </p:spTree>
    <p:extLst>
      <p:ext uri="{BB962C8B-B14F-4D97-AF65-F5344CB8AC3E}">
        <p14:creationId xmlns:p14="http://schemas.microsoft.com/office/powerpoint/2010/main" val="391902756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a:t>
            </a:r>
            <a:r>
              <a:rPr lang="en-US" dirty="0"/>
              <a:t>Secchi disk, as created in 1865 by Angelo Secchi, is a plain white, circular disk (30 cm in diameter or approximately 12 inches) used to measure water transparency in oceans. The disc is mounted on a pole or line, and lowered slowly down in the water. The depth at which the disk is no longer visible is taken as a measure of the transparency of the water. This measure is known as the Secchi depth and is related to water turbidity. Since its invention the disk has also been used in a modified, smaller 20 cm diameter, black and white design to measure freshwater transparency.</a:t>
            </a:r>
          </a:p>
        </p:txBody>
      </p:sp>
      <p:sp>
        <p:nvSpPr>
          <p:cNvPr id="4" name="Slide Number Placeholder 3"/>
          <p:cNvSpPr>
            <a:spLocks noGrp="1"/>
          </p:cNvSpPr>
          <p:nvPr>
            <p:ph type="sldNum" sz="quarter" idx="10"/>
          </p:nvPr>
        </p:nvSpPr>
        <p:spPr/>
        <p:txBody>
          <a:bodyPr/>
          <a:lstStyle/>
          <a:p>
            <a:fld id="{EE0BE99C-A3BD-3146-8BC0-C54B7E1960CF}" type="slidenum">
              <a:rPr lang="en-US" smtClean="0"/>
              <a:t>3</a:t>
            </a:fld>
            <a:endParaRPr lang="en-US"/>
          </a:p>
        </p:txBody>
      </p:sp>
    </p:spTree>
    <p:extLst>
      <p:ext uri="{BB962C8B-B14F-4D97-AF65-F5344CB8AC3E}">
        <p14:creationId xmlns:p14="http://schemas.microsoft.com/office/powerpoint/2010/main" val="2216887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Seine </a:t>
            </a:r>
            <a:r>
              <a:rPr lang="en-US" dirty="0"/>
              <a:t>fishing (or seine-haul fishing) is a method of fishing that employs a seine or dragnet. A seine is a fishing net that hangs vertically in the water with its bottom edge held down by weights and its top edge buoyed by floats. Seine nets can be deployed from the shore as a beach seine, or from a boat.</a:t>
            </a:r>
          </a:p>
        </p:txBody>
      </p:sp>
      <p:sp>
        <p:nvSpPr>
          <p:cNvPr id="4" name="Slide Number Placeholder 3"/>
          <p:cNvSpPr>
            <a:spLocks noGrp="1"/>
          </p:cNvSpPr>
          <p:nvPr>
            <p:ph type="sldNum" sz="quarter" idx="10"/>
          </p:nvPr>
        </p:nvSpPr>
        <p:spPr/>
        <p:txBody>
          <a:bodyPr/>
          <a:lstStyle/>
          <a:p>
            <a:fld id="{EE0BE99C-A3BD-3146-8BC0-C54B7E1960CF}" type="slidenum">
              <a:rPr lang="en-US" smtClean="0"/>
              <a:t>11</a:t>
            </a:fld>
            <a:endParaRPr lang="en-US"/>
          </a:p>
        </p:txBody>
      </p:sp>
    </p:spTree>
    <p:extLst>
      <p:ext uri="{BB962C8B-B14F-4D97-AF65-F5344CB8AC3E}">
        <p14:creationId xmlns:p14="http://schemas.microsoft.com/office/powerpoint/2010/main" val="3212741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May 8, 2014</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May 8,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May 8,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May 8,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May 8,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May 8,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May 8, 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May 8, 2014</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May 8, 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May 8, 2014</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May 8, 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May 8, 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g"/></Relationships>
</file>

<file path=ppt/slides/_rels/slide11.xml.rels><?xml version="1.0" encoding="UTF-8" standalone="yes"?>
<Relationships xmlns="http://schemas.openxmlformats.org/package/2006/relationships"><Relationship Id="rId3" Type="http://schemas.openxmlformats.org/officeDocument/2006/relationships/image" Target="../media/image13.jpg"/><Relationship Id="rId4" Type="http://schemas.openxmlformats.org/officeDocument/2006/relationships/image" Target="../media/image14.jpg"/><Relationship Id="rId5" Type="http://schemas.openxmlformats.org/officeDocument/2006/relationships/image" Target="../media/image15.jp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jpg"/><Relationship Id="rId3" Type="http://schemas.openxmlformats.org/officeDocument/2006/relationships/image" Target="../media/image18.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 Id="rId3"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g"/><Relationship Id="rId3" Type="http://schemas.openxmlformats.org/officeDocument/2006/relationships/image" Target="../media/image10.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ID Presentation</a:t>
            </a:r>
            <a:endParaRPr lang="en-US" dirty="0"/>
          </a:p>
        </p:txBody>
      </p:sp>
      <p:sp>
        <p:nvSpPr>
          <p:cNvPr id="3" name="Subtitle 2"/>
          <p:cNvSpPr>
            <a:spLocks noGrp="1"/>
          </p:cNvSpPr>
          <p:nvPr>
            <p:ph type="subTitle" idx="1"/>
          </p:nvPr>
        </p:nvSpPr>
        <p:spPr/>
        <p:txBody>
          <a:bodyPr/>
          <a:lstStyle/>
          <a:p>
            <a:r>
              <a:rPr lang="en-US" dirty="0" smtClean="0"/>
              <a:t>Environmental and Natural Resources</a:t>
            </a:r>
            <a:endParaRPr lang="en-US" dirty="0"/>
          </a:p>
        </p:txBody>
      </p:sp>
    </p:spTree>
    <p:extLst>
      <p:ext uri="{BB962C8B-B14F-4D97-AF65-F5344CB8AC3E}">
        <p14:creationId xmlns:p14="http://schemas.microsoft.com/office/powerpoint/2010/main" val="331335969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110. Plankton net</a:t>
            </a:r>
            <a:endParaRPr lang="en-US" dirty="0"/>
          </a:p>
        </p:txBody>
      </p:sp>
      <p:pic>
        <p:nvPicPr>
          <p:cNvPr id="4" name="Picture 3" descr="images-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1187" y="2812493"/>
            <a:ext cx="2857500" cy="2857500"/>
          </a:xfrm>
          <a:prstGeom prst="rect">
            <a:avLst/>
          </a:prstGeom>
        </p:spPr>
      </p:pic>
    </p:spTree>
    <p:extLst>
      <p:ext uri="{BB962C8B-B14F-4D97-AF65-F5344CB8AC3E}">
        <p14:creationId xmlns:p14="http://schemas.microsoft.com/office/powerpoint/2010/main" val="387791375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 seines</a:t>
            </a:r>
            <a:endParaRPr lang="en-US" dirty="0"/>
          </a:p>
        </p:txBody>
      </p:sp>
      <p:pic>
        <p:nvPicPr>
          <p:cNvPr id="4" name="Picture 3" descr="220px-Seining_for_wild_fish.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09543" y="4236793"/>
            <a:ext cx="2794000" cy="2095500"/>
          </a:xfrm>
          <a:prstGeom prst="rect">
            <a:avLst/>
          </a:prstGeom>
        </p:spPr>
      </p:pic>
      <p:pic>
        <p:nvPicPr>
          <p:cNvPr id="5" name="Picture 4" descr="images-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69682" y="910108"/>
            <a:ext cx="2641600" cy="3086100"/>
          </a:xfrm>
          <a:prstGeom prst="rect">
            <a:avLst/>
          </a:prstGeom>
        </p:spPr>
      </p:pic>
      <p:pic>
        <p:nvPicPr>
          <p:cNvPr id="6" name="Picture 5" descr="images-6.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1937" y="3189043"/>
            <a:ext cx="3886200" cy="2095500"/>
          </a:xfrm>
          <a:prstGeom prst="rect">
            <a:avLst/>
          </a:prstGeom>
        </p:spPr>
      </p:pic>
    </p:spTree>
    <p:extLst>
      <p:ext uri="{BB962C8B-B14F-4D97-AF65-F5344CB8AC3E}">
        <p14:creationId xmlns:p14="http://schemas.microsoft.com/office/powerpoint/2010/main" val="16896539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112. Sieves</a:t>
            </a:r>
            <a:endParaRPr lang="en-US" dirty="0"/>
          </a:p>
        </p:txBody>
      </p:sp>
      <p:pic>
        <p:nvPicPr>
          <p:cNvPr id="4" name="Picture 3" descr="images-7.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8870" y="2728082"/>
            <a:ext cx="2184400" cy="1892300"/>
          </a:xfrm>
          <a:prstGeom prst="rect">
            <a:avLst/>
          </a:prstGeom>
        </p:spPr>
      </p:pic>
    </p:spTree>
    <p:extLst>
      <p:ext uri="{BB962C8B-B14F-4D97-AF65-F5344CB8AC3E}">
        <p14:creationId xmlns:p14="http://schemas.microsoft.com/office/powerpoint/2010/main" val="236456556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113; stream bottom sampler</a:t>
            </a:r>
            <a:endParaRPr lang="en-US" dirty="0"/>
          </a:p>
        </p:txBody>
      </p:sp>
      <p:pic>
        <p:nvPicPr>
          <p:cNvPr id="4" name="Picture 3" descr="images-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150" y="2268163"/>
            <a:ext cx="2857500" cy="2857500"/>
          </a:xfrm>
          <a:prstGeom prst="rect">
            <a:avLst/>
          </a:prstGeom>
        </p:spPr>
      </p:pic>
      <p:pic>
        <p:nvPicPr>
          <p:cNvPr id="5" name="Picture 4" descr="images-8.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1213" y="2485871"/>
            <a:ext cx="3556000" cy="2286000"/>
          </a:xfrm>
          <a:prstGeom prst="rect">
            <a:avLst/>
          </a:prstGeom>
        </p:spPr>
      </p:pic>
    </p:spTree>
    <p:extLst>
      <p:ext uri="{BB962C8B-B14F-4D97-AF65-F5344CB8AC3E}">
        <p14:creationId xmlns:p14="http://schemas.microsoft.com/office/powerpoint/2010/main" val="15520354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101. </a:t>
            </a:r>
            <a:r>
              <a:rPr lang="en-US" dirty="0" err="1" smtClean="0"/>
              <a:t>refractometer</a:t>
            </a:r>
            <a:endParaRPr lang="en-US" dirty="0"/>
          </a:p>
        </p:txBody>
      </p:sp>
      <p:pic>
        <p:nvPicPr>
          <p:cNvPr id="6" name="Content Placeholder 5"/>
          <p:cNvPicPr>
            <a:picLocks noGrp="1" noChangeAspect="1"/>
          </p:cNvPicPr>
          <p:nvPr>
            <p:ph idx="1"/>
          </p:nvPr>
        </p:nvPicPr>
        <p:blipFill>
          <a:blip r:embed="rId2"/>
          <a:srcRect t="10744" b="10744"/>
          <a:stretch>
            <a:fillRect/>
          </a:stretch>
        </p:blipFill>
        <p:spPr/>
      </p:pic>
    </p:spTree>
    <p:extLst>
      <p:ext uri="{BB962C8B-B14F-4D97-AF65-F5344CB8AC3E}">
        <p14:creationId xmlns:p14="http://schemas.microsoft.com/office/powerpoint/2010/main" val="289736115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102. </a:t>
            </a:r>
            <a:r>
              <a:rPr lang="en-US" dirty="0" err="1" smtClean="0"/>
              <a:t>Secchi</a:t>
            </a:r>
            <a:r>
              <a:rPr lang="en-US" dirty="0" smtClean="0"/>
              <a:t> disk</a:t>
            </a:r>
            <a:endParaRPr lang="en-US" dirty="0"/>
          </a:p>
        </p:txBody>
      </p:sp>
      <p:pic>
        <p:nvPicPr>
          <p:cNvPr id="4" name="Content Placeholder 3" descr="imgres.jpg"/>
          <p:cNvPicPr>
            <a:picLocks noGrp="1" noChangeAspect="1"/>
          </p:cNvPicPr>
          <p:nvPr>
            <p:ph idx="1"/>
          </p:nvPr>
        </p:nvPicPr>
        <p:blipFill>
          <a:blip r:embed="rId3">
            <a:extLst>
              <a:ext uri="{28A0092B-C50C-407E-A947-70E740481C1C}">
                <a14:useLocalDpi xmlns:a14="http://schemas.microsoft.com/office/drawing/2010/main" val="0"/>
              </a:ext>
            </a:extLst>
          </a:blip>
          <a:srcRect t="24116" b="24116"/>
          <a:stretch>
            <a:fillRect/>
          </a:stretch>
        </p:blipFill>
        <p:spPr/>
      </p:pic>
    </p:spTree>
    <p:extLst>
      <p:ext uri="{BB962C8B-B14F-4D97-AF65-F5344CB8AC3E}">
        <p14:creationId xmlns:p14="http://schemas.microsoft.com/office/powerpoint/2010/main" val="114514344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103. thermometer</a:t>
            </a:r>
            <a:endParaRPr lang="en-US" dirty="0"/>
          </a:p>
        </p:txBody>
      </p:sp>
      <p:pic>
        <p:nvPicPr>
          <p:cNvPr id="5" name="Picture 4" descr="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7601" y="2225829"/>
            <a:ext cx="2260600" cy="3606800"/>
          </a:xfrm>
          <a:prstGeom prst="rect">
            <a:avLst/>
          </a:prstGeom>
        </p:spPr>
      </p:pic>
      <p:sp>
        <p:nvSpPr>
          <p:cNvPr id="6" name="Content Placeholder 5"/>
          <p:cNvSpPr>
            <a:spLocks noGrp="1"/>
          </p:cNvSpPr>
          <p:nvPr>
            <p:ph idx="1"/>
          </p:nvPr>
        </p:nvSpPr>
        <p:spPr>
          <a:xfrm flipV="1">
            <a:off x="1043492" y="5832629"/>
            <a:ext cx="6777317" cy="45719"/>
          </a:xfrm>
        </p:spPr>
        <p:txBody>
          <a:bodyPr>
            <a:normAutofit fontScale="25000" lnSpcReduction="20000"/>
          </a:bodyPr>
          <a:lstStyle/>
          <a:p>
            <a:pPr marL="68580" indent="0">
              <a:buNone/>
            </a:pPr>
            <a:endParaRPr lang="en-US" dirty="0"/>
          </a:p>
        </p:txBody>
      </p:sp>
    </p:spTree>
    <p:extLst>
      <p:ext uri="{BB962C8B-B14F-4D97-AF65-F5344CB8AC3E}">
        <p14:creationId xmlns:p14="http://schemas.microsoft.com/office/powerpoint/2010/main" val="300562500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104. Water bottle samplers</a:t>
            </a:r>
            <a:endParaRPr lang="en-US" dirty="0"/>
          </a:p>
        </p:txBody>
      </p:sp>
      <p:sp>
        <p:nvSpPr>
          <p:cNvPr id="5" name="Content Placeholder 4"/>
          <p:cNvSpPr>
            <a:spLocks noGrp="1"/>
          </p:cNvSpPr>
          <p:nvPr>
            <p:ph idx="1"/>
          </p:nvPr>
        </p:nvSpPr>
        <p:spPr>
          <a:xfrm flipV="1">
            <a:off x="1043492" y="5832629"/>
            <a:ext cx="6777317" cy="45719"/>
          </a:xfrm>
        </p:spPr>
        <p:txBody>
          <a:bodyPr>
            <a:normAutofit fontScale="25000" lnSpcReduction="20000"/>
          </a:bodyPr>
          <a:lstStyle/>
          <a:p>
            <a:endParaRPr lang="en-US" dirty="0"/>
          </a:p>
        </p:txBody>
      </p:sp>
      <p:pic>
        <p:nvPicPr>
          <p:cNvPr id="6" name="Picture 5" descr="101005x.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7801" y="2494928"/>
            <a:ext cx="1595535" cy="2750922"/>
          </a:xfrm>
          <a:prstGeom prst="rect">
            <a:avLst/>
          </a:prstGeom>
        </p:spPr>
      </p:pic>
      <p:pic>
        <p:nvPicPr>
          <p:cNvPr id="7" name="Picture 6" descr="images-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79628" y="2494928"/>
            <a:ext cx="3149600" cy="2578100"/>
          </a:xfrm>
          <a:prstGeom prst="rect">
            <a:avLst/>
          </a:prstGeom>
        </p:spPr>
      </p:pic>
    </p:spTree>
    <p:extLst>
      <p:ext uri="{BB962C8B-B14F-4D97-AF65-F5344CB8AC3E}">
        <p14:creationId xmlns:p14="http://schemas.microsoft.com/office/powerpoint/2010/main" val="24178095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105. Water meter </a:t>
            </a:r>
            <a:endParaRPr lang="en-US" dirty="0"/>
          </a:p>
        </p:txBody>
      </p:sp>
      <p:sp>
        <p:nvSpPr>
          <p:cNvPr id="3" name="Content Placeholder 2"/>
          <p:cNvSpPr>
            <a:spLocks noGrp="1"/>
          </p:cNvSpPr>
          <p:nvPr>
            <p:ph idx="1"/>
          </p:nvPr>
        </p:nvSpPr>
        <p:spPr>
          <a:xfrm flipV="1">
            <a:off x="1043492" y="5832629"/>
            <a:ext cx="6777317" cy="45719"/>
          </a:xfrm>
        </p:spPr>
        <p:txBody>
          <a:bodyPr>
            <a:normAutofit fontScale="25000" lnSpcReduction="20000"/>
          </a:bodyPr>
          <a:lstStyle/>
          <a:p>
            <a:endParaRPr lang="en-US" dirty="0"/>
          </a:p>
        </p:txBody>
      </p:sp>
      <p:pic>
        <p:nvPicPr>
          <p:cNvPr id="4" name="Picture 3" descr="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6523" y="2906548"/>
            <a:ext cx="2730500" cy="2971800"/>
          </a:xfrm>
          <a:prstGeom prst="rect">
            <a:avLst/>
          </a:prstGeom>
        </p:spPr>
      </p:pic>
    </p:spTree>
    <p:extLst>
      <p:ext uri="{BB962C8B-B14F-4D97-AF65-F5344CB8AC3E}">
        <p14:creationId xmlns:p14="http://schemas.microsoft.com/office/powerpoint/2010/main" val="325601901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107. Aquatic net</a:t>
            </a:r>
            <a:endParaRPr lang="en-US" dirty="0"/>
          </a:p>
        </p:txBody>
      </p:sp>
      <p:pic>
        <p:nvPicPr>
          <p:cNvPr id="4" name="Picture 3" descr="images-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7070" y="2481316"/>
            <a:ext cx="4177064" cy="2780547"/>
          </a:xfrm>
          <a:prstGeom prst="rect">
            <a:avLst/>
          </a:prstGeom>
        </p:spPr>
      </p:pic>
    </p:spTree>
    <p:extLst>
      <p:ext uri="{BB962C8B-B14F-4D97-AF65-F5344CB8AC3E}">
        <p14:creationId xmlns:p14="http://schemas.microsoft.com/office/powerpoint/2010/main" val="363378289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108. Bottom dredges</a:t>
            </a:r>
            <a:endParaRPr lang="en-US" dirty="0"/>
          </a:p>
        </p:txBody>
      </p:sp>
      <p:pic>
        <p:nvPicPr>
          <p:cNvPr id="4" name="Picture 3" descr="images-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7837" y="2340719"/>
            <a:ext cx="4470966" cy="3102588"/>
          </a:xfrm>
          <a:prstGeom prst="rect">
            <a:avLst/>
          </a:prstGeom>
        </p:spPr>
      </p:pic>
      <p:pic>
        <p:nvPicPr>
          <p:cNvPr id="5" name="Picture 4" descr="page43bottom.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88684" y="3974596"/>
            <a:ext cx="3390900" cy="1803400"/>
          </a:xfrm>
          <a:prstGeom prst="rect">
            <a:avLst/>
          </a:prstGeom>
        </p:spPr>
      </p:pic>
    </p:spTree>
    <p:extLst>
      <p:ext uri="{BB962C8B-B14F-4D97-AF65-F5344CB8AC3E}">
        <p14:creationId xmlns:p14="http://schemas.microsoft.com/office/powerpoint/2010/main" val="3272550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109. Fish Measuring Board</a:t>
            </a:r>
            <a:endParaRPr lang="en-US" dirty="0"/>
          </a:p>
        </p:txBody>
      </p:sp>
      <p:pic>
        <p:nvPicPr>
          <p:cNvPr id="4" name="Picture 3" descr="images-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47671" y="2857854"/>
            <a:ext cx="2857500" cy="2857500"/>
          </a:xfrm>
          <a:prstGeom prst="rect">
            <a:avLst/>
          </a:prstGeom>
        </p:spPr>
      </p:pic>
    </p:spTree>
    <p:extLst>
      <p:ext uri="{BB962C8B-B14F-4D97-AF65-F5344CB8AC3E}">
        <p14:creationId xmlns:p14="http://schemas.microsoft.com/office/powerpoint/2010/main" val="18763798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18631</TotalTime>
  <Words>241</Words>
  <Application>Microsoft Macintosh PowerPoint</Application>
  <PresentationFormat>On-screen Show (4:3)</PresentationFormat>
  <Paragraphs>18</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Austin</vt:lpstr>
      <vt:lpstr>ID Presentation</vt:lpstr>
      <vt:lpstr>101. refractometer</vt:lpstr>
      <vt:lpstr>102. Secchi disk</vt:lpstr>
      <vt:lpstr>103. thermometer</vt:lpstr>
      <vt:lpstr>104. Water bottle samplers</vt:lpstr>
      <vt:lpstr>105. Water meter </vt:lpstr>
      <vt:lpstr>107. Aquatic net</vt:lpstr>
      <vt:lpstr>108. Bottom dredges</vt:lpstr>
      <vt:lpstr>109. Fish Measuring Board</vt:lpstr>
      <vt:lpstr>110. Plankton net</vt:lpstr>
      <vt:lpstr>111. seines</vt:lpstr>
      <vt:lpstr>112. Sieves</vt:lpstr>
      <vt:lpstr>113; stream bottom sampler</vt:lpstr>
    </vt:vector>
  </TitlesOfParts>
  <Company>PCS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 Presentation</dc:title>
  <dc:creator>teacher</dc:creator>
  <cp:lastModifiedBy>teacher</cp:lastModifiedBy>
  <cp:revision>7</cp:revision>
  <dcterms:created xsi:type="dcterms:W3CDTF">2014-05-08T19:51:26Z</dcterms:created>
  <dcterms:modified xsi:type="dcterms:W3CDTF">2014-05-21T18:23:13Z</dcterms:modified>
</cp:coreProperties>
</file>